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5759450" cy="3492500"/>
  <p:notesSz cx="6858000" cy="9144000"/>
  <p:defaultTextStyle>
    <a:defPPr>
      <a:defRPr lang="zh-TW"/>
    </a:defPPr>
    <a:lvl1pPr marL="0" algn="l" defTabSz="45676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1pPr>
    <a:lvl2pPr marL="228380" algn="l" defTabSz="45676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2pPr>
    <a:lvl3pPr marL="456761" algn="l" defTabSz="45676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3pPr>
    <a:lvl4pPr marL="685140" algn="l" defTabSz="45676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4pPr>
    <a:lvl5pPr marL="913520" algn="l" defTabSz="45676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5pPr>
    <a:lvl6pPr marL="1141900" algn="l" defTabSz="45676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6pPr>
    <a:lvl7pPr marL="1370280" algn="l" defTabSz="45676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7pPr>
    <a:lvl8pPr marL="1598660" algn="l" defTabSz="45676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8pPr>
    <a:lvl9pPr marL="1827040" algn="l" defTabSz="456761" rtl="0" eaLnBrk="1" latinLnBrk="0" hangingPunct="1">
      <a:defRPr sz="8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0" userDrawn="1">
          <p15:clr>
            <a:srgbClr val="A4A3A4"/>
          </p15:clr>
        </p15:guide>
        <p15:guide id="2" pos="18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572" y="636"/>
      </p:cViewPr>
      <p:guideLst>
        <p:guide orient="horz" pos="1100"/>
        <p:guide pos="18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931" y="571574"/>
            <a:ext cx="4319588" cy="121590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931" y="1834371"/>
            <a:ext cx="4319588" cy="843212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30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69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21607" y="185943"/>
            <a:ext cx="1241881" cy="295973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962" y="185943"/>
            <a:ext cx="3653651" cy="2959732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57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62" y="870700"/>
            <a:ext cx="4967526" cy="1452783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62" y="2337227"/>
            <a:ext cx="4967526" cy="763984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01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962" y="929717"/>
            <a:ext cx="2447766" cy="221595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5722" y="929717"/>
            <a:ext cx="2447766" cy="221595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75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185944"/>
            <a:ext cx="4967526" cy="6750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713" y="856148"/>
            <a:ext cx="2436517" cy="41958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713" y="1275732"/>
            <a:ext cx="2436517" cy="187641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5722" y="856148"/>
            <a:ext cx="2448516" cy="419585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5722" y="1275732"/>
            <a:ext cx="2448516" cy="187641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25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99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22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3" y="232833"/>
            <a:ext cx="1857572" cy="814917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8516" y="502855"/>
            <a:ext cx="2915722" cy="2481939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3" y="1047750"/>
            <a:ext cx="1857572" cy="1941086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57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3" y="232833"/>
            <a:ext cx="1857572" cy="814917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48516" y="502855"/>
            <a:ext cx="2915722" cy="2481939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3" y="1047750"/>
            <a:ext cx="1857572" cy="1941086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05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962" y="185944"/>
            <a:ext cx="4967526" cy="675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962" y="929717"/>
            <a:ext cx="4967526" cy="2215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962" y="3237030"/>
            <a:ext cx="1295876" cy="185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64239-E922-4AA1-890F-2C7E9884B767}" type="datetimeFigureOut">
              <a:rPr lang="zh-TW" altLang="en-US" smtClean="0"/>
              <a:t>2020/4/15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818" y="3237030"/>
            <a:ext cx="1943814" cy="185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7612" y="3237030"/>
            <a:ext cx="1295876" cy="185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DF496-5FD4-4881-9F9D-6D72B98BE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6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185" y="979418"/>
            <a:ext cx="2520000" cy="1575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979418"/>
            <a:ext cx="2520000" cy="1575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26" y="170102"/>
            <a:ext cx="720000" cy="72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68" y="173362"/>
            <a:ext cx="720000" cy="72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4" y="2643235"/>
            <a:ext cx="1080000" cy="72049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46" y="2643734"/>
            <a:ext cx="720000" cy="72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95" y="260652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3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020" y="668655"/>
            <a:ext cx="2160000" cy="2160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2" y="668655"/>
            <a:ext cx="2880000" cy="216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04972" y="1127760"/>
            <a:ext cx="426720" cy="4724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2131692" y="668655"/>
            <a:ext cx="1161328" cy="4591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131692" y="1607820"/>
            <a:ext cx="1161328" cy="12208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60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4" y="1198526"/>
            <a:ext cx="2700000" cy="151572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1" t="25618" r="-77" b="-17"/>
          <a:stretch/>
        </p:blipFill>
        <p:spPr>
          <a:xfrm>
            <a:off x="3070861" y="1198526"/>
            <a:ext cx="2528962" cy="15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794067"/>
            <a:ext cx="5735546" cy="2055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54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761047"/>
            <a:ext cx="5740466" cy="208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517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615999" y="535685"/>
            <a:ext cx="4533150" cy="2440927"/>
            <a:chOff x="4504102" y="1106746"/>
            <a:chExt cx="4533150" cy="2440927"/>
          </a:xfrm>
        </p:grpSpPr>
        <p:pic>
          <p:nvPicPr>
            <p:cNvPr id="6" name="圖片 5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" b="5042"/>
            <a:stretch>
              <a:fillRect/>
            </a:stretch>
          </p:blipFill>
          <p:spPr bwMode="auto">
            <a:xfrm>
              <a:off x="4504102" y="1106746"/>
              <a:ext cx="4533150" cy="2440927"/>
            </a:xfrm>
            <a:prstGeom prst="rect">
              <a:avLst/>
            </a:prstGeom>
            <a:noFill/>
            <a:ln w="9525" cmpd="sng">
              <a:solidFill>
                <a:srgbClr val="000000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90" t="6058" r="-150" b="11936"/>
            <a:stretch/>
          </p:blipFill>
          <p:spPr>
            <a:xfrm>
              <a:off x="8060533" y="1219200"/>
              <a:ext cx="973930" cy="2131443"/>
            </a:xfrm>
            <a:prstGeom prst="rect">
              <a:avLst/>
            </a:prstGeom>
          </p:spPr>
        </p:pic>
      </p:grpSp>
      <p:pic>
        <p:nvPicPr>
          <p:cNvPr id="8" name="method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196" y="725536"/>
            <a:ext cx="3026835" cy="2270126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521515" y="1992494"/>
            <a:ext cx="90000" cy="9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312672" y="1017192"/>
            <a:ext cx="90000" cy="9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496068" y="1967889"/>
            <a:ext cx="142795" cy="14552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521516" y="1992494"/>
            <a:ext cx="90000" cy="91723"/>
          </a:xfrm>
          <a:prstGeom prst="rect">
            <a:avLst/>
          </a:pr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287698" y="990660"/>
            <a:ext cx="142795" cy="14552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313146" y="1015265"/>
            <a:ext cx="90000" cy="91723"/>
          </a:xfrm>
          <a:prstGeom prst="rect">
            <a:avLst/>
          </a:prstGeom>
          <a:noFill/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43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98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US measurement environ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2" y="145653"/>
            <a:ext cx="5741987" cy="32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1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1418</TotalTime>
  <Words>0</Words>
  <Application>Microsoft Office PowerPoint</Application>
  <PresentationFormat>自訂</PresentationFormat>
  <Paragraphs>0</Paragraphs>
  <Slides>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彌榮 江</dc:creator>
  <cp:lastModifiedBy>彌榮 江</cp:lastModifiedBy>
  <cp:revision>8</cp:revision>
  <dcterms:created xsi:type="dcterms:W3CDTF">2020-04-15T13:36:50Z</dcterms:created>
  <dcterms:modified xsi:type="dcterms:W3CDTF">2020-04-16T13:15:28Z</dcterms:modified>
</cp:coreProperties>
</file>